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90" r:id="rId3"/>
    <p:sldId id="1111" r:id="rId4"/>
    <p:sldId id="1112" r:id="rId5"/>
    <p:sldId id="1113" r:id="rId6"/>
    <p:sldId id="1114" r:id="rId7"/>
    <p:sldId id="1115" r:id="rId8"/>
    <p:sldId id="1117" r:id="rId9"/>
    <p:sldId id="1116" r:id="rId10"/>
    <p:sldId id="1059" r:id="rId11"/>
    <p:sldId id="1055" r:id="rId12"/>
    <p:sldId id="487" r:id="rId13"/>
    <p:sldId id="488" r:id="rId14"/>
    <p:sldId id="489" r:id="rId15"/>
    <p:sldId id="490" r:id="rId16"/>
    <p:sldId id="701" r:id="rId17"/>
    <p:sldId id="453" r:id="rId18"/>
    <p:sldId id="447" r:id="rId19"/>
    <p:sldId id="448" r:id="rId20"/>
    <p:sldId id="449" r:id="rId21"/>
    <p:sldId id="450" r:id="rId22"/>
    <p:sldId id="451" r:id="rId23"/>
    <p:sldId id="452" r:id="rId24"/>
    <p:sldId id="1109" r:id="rId25"/>
    <p:sldId id="518" r:id="rId26"/>
    <p:sldId id="520" r:id="rId27"/>
    <p:sldId id="521" r:id="rId28"/>
    <p:sldId id="522" r:id="rId29"/>
    <p:sldId id="838" r:id="rId30"/>
    <p:sldId id="840" r:id="rId31"/>
    <p:sldId id="1127" r:id="rId32"/>
    <p:sldId id="841" r:id="rId33"/>
    <p:sldId id="842" r:id="rId34"/>
    <p:sldId id="843" r:id="rId35"/>
    <p:sldId id="525" r:id="rId36"/>
    <p:sldId id="1056" r:id="rId37"/>
    <p:sldId id="1085" r:id="rId38"/>
    <p:sldId id="1086" r:id="rId39"/>
    <p:sldId id="1087" r:id="rId40"/>
    <p:sldId id="1088" r:id="rId41"/>
    <p:sldId id="1091" r:id="rId42"/>
    <p:sldId id="1089" r:id="rId43"/>
    <p:sldId id="1128" r:id="rId44"/>
    <p:sldId id="457" r:id="rId45"/>
    <p:sldId id="458" r:id="rId46"/>
    <p:sldId id="1110" r:id="rId47"/>
    <p:sldId id="954" r:id="rId48"/>
    <p:sldId id="1010" r:id="rId49"/>
    <p:sldId id="1084" r:id="rId50"/>
    <p:sldId id="1122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6" d="100"/>
          <a:sy n="96" d="100"/>
        </p:scale>
        <p:origin x="227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7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24/02/2024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Show Your Power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861891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Kevin </a:t>
            </a:r>
            <a:r>
              <a:rPr lang="en-GB" sz="1200" dirty="0" err="1">
                <a:solidFill>
                  <a:schemeClr val="bg1"/>
                </a:solidFill>
              </a:rPr>
              <a:t>Prosch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1991 Mercy / Vineyard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Well He is the Lord He reigns on high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dirty="0">
                <a:solidFill>
                  <a:schemeClr val="bg1"/>
                </a:solidFill>
              </a:rPr>
              <a:t>Spoke into the darkness created the light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dirty="0">
                <a:solidFill>
                  <a:schemeClr val="bg1"/>
                </a:solidFill>
              </a:rPr>
              <a:t>Who is like unto Him never ending in days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dirty="0">
                <a:solidFill>
                  <a:schemeClr val="bg1"/>
                </a:solidFill>
              </a:rPr>
              <a:t>And He comes in power when we call on His name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66936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Your gospel oh Lord is the hope for our nation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dirty="0">
                <a:solidFill>
                  <a:schemeClr val="bg1"/>
                </a:solidFill>
              </a:rPr>
              <a:t>It's the power of God for our salvation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dirty="0">
                <a:solidFill>
                  <a:schemeClr val="bg1"/>
                </a:solidFill>
              </a:rPr>
              <a:t>We ask not for riches but look to the cross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dirty="0">
                <a:solidFill>
                  <a:schemeClr val="bg1"/>
                </a:solidFill>
              </a:rPr>
              <a:t>And for our inheritance give us the lost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33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63" y="54868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9C3D-9620-56F9-9BB0-6323E26B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88DA-68FE-366E-3E80-CB6D8D769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67D1C-FAE4-76D4-4E46-8CB1E699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3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0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Who You Say I am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7102401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 Fielding | Reuben Morgan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164743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Who am I that the highest King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Would welcome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was lost but He brought me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His love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His love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295211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Who the Son sets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is free indeed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1170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B7FA0-391F-C5E4-3E2F-826E6C58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2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Free at last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has ransomed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His grace runs deep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While I was a slave to sin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died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died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790068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C0959-8BA8-CC43-70F2-0CE21876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BB7583-DD6F-F907-F2E9-CCBE9E348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the Son sets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is free indeed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 I am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04694-B085-E36B-0A45-6DA8D52D7EF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531847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my Father's house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a place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899306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8C9E-1E16-2D97-4B35-0BBC09BD3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CBAD27E-7BAD-B761-C6A8-1B36421D6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chosen not forsaken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who You say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for me not against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who You say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36764-58F0-83A5-A4C3-F61AC23C64B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00557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619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>
                <a:solidFill>
                  <a:schemeClr val="bg1"/>
                </a:solidFill>
              </a:rPr>
              <a:t>How great is our God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66F9F0-19CD-AC71-D56A-F2F3EF4C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43340-620F-94DA-10E7-D2E5C2E0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3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AA947-3FBA-25AB-425E-26ECE253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3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CDCCA-4E8B-EDBC-7894-120FC0DE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8FDD7-AA47-65D5-4874-44ED4CBE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23CF1-05C9-D375-28F7-44FCA3E0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F7B88-8272-687E-A51A-A3BA02C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7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8531</TotalTime>
  <Words>1128</Words>
  <Application>Microsoft Office PowerPoint</Application>
  <PresentationFormat>On-screen Show (4:3)</PresentationFormat>
  <Paragraphs>217</Paragraphs>
  <Slides>51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448</cp:revision>
  <dcterms:created xsi:type="dcterms:W3CDTF">2019-09-23T12:06:27Z</dcterms:created>
  <dcterms:modified xsi:type="dcterms:W3CDTF">2024-02-24T05:46:29Z</dcterms:modified>
</cp:coreProperties>
</file>